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1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3805694A-8812-448A-96E8-A77F774AA0F3}" type="datetimeFigureOut">
              <a:rPr lang="en-CA" smtClean="0"/>
              <a:t>2022-06-10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87893E16-A5A9-4371-AA32-6244F834F8E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39880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694A-8812-448A-96E8-A77F774AA0F3}" type="datetimeFigureOut">
              <a:rPr lang="en-CA" smtClean="0"/>
              <a:t>2022-06-10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3E16-A5A9-4371-AA32-6244F834F8E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87416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694A-8812-448A-96E8-A77F774AA0F3}" type="datetimeFigureOut">
              <a:rPr lang="en-CA" smtClean="0"/>
              <a:t>2022-06-10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3E16-A5A9-4371-AA32-6244F834F8E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82653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694A-8812-448A-96E8-A77F774AA0F3}" type="datetimeFigureOut">
              <a:rPr lang="en-CA" smtClean="0"/>
              <a:t>2022-06-10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3E16-A5A9-4371-AA32-6244F834F8E9}" type="slidenum">
              <a:rPr lang="en-CA" smtClean="0"/>
              <a:t>‹#›</a:t>
            </a:fld>
            <a:endParaRPr lang="en-CA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054399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694A-8812-448A-96E8-A77F774AA0F3}" type="datetimeFigureOut">
              <a:rPr lang="en-CA" smtClean="0"/>
              <a:t>2022-06-10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3E16-A5A9-4371-AA32-6244F834F8E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917086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694A-8812-448A-96E8-A77F774AA0F3}" type="datetimeFigureOut">
              <a:rPr lang="en-CA" smtClean="0"/>
              <a:t>2022-06-10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3E16-A5A9-4371-AA32-6244F834F8E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107447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694A-8812-448A-96E8-A77F774AA0F3}" type="datetimeFigureOut">
              <a:rPr lang="en-CA" smtClean="0"/>
              <a:t>2022-06-10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3E16-A5A9-4371-AA32-6244F834F8E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605198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694A-8812-448A-96E8-A77F774AA0F3}" type="datetimeFigureOut">
              <a:rPr lang="en-CA" smtClean="0"/>
              <a:t>2022-06-10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3E16-A5A9-4371-AA32-6244F834F8E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870961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694A-8812-448A-96E8-A77F774AA0F3}" type="datetimeFigureOut">
              <a:rPr lang="en-CA" smtClean="0"/>
              <a:t>2022-06-10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3E16-A5A9-4371-AA32-6244F834F8E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36626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694A-8812-448A-96E8-A77F774AA0F3}" type="datetimeFigureOut">
              <a:rPr lang="en-CA" smtClean="0"/>
              <a:t>2022-06-10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3E16-A5A9-4371-AA32-6244F834F8E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72144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694A-8812-448A-96E8-A77F774AA0F3}" type="datetimeFigureOut">
              <a:rPr lang="en-CA" smtClean="0"/>
              <a:t>2022-06-10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3E16-A5A9-4371-AA32-6244F834F8E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68067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694A-8812-448A-96E8-A77F774AA0F3}" type="datetimeFigureOut">
              <a:rPr lang="en-CA" smtClean="0"/>
              <a:t>2022-06-10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3E16-A5A9-4371-AA32-6244F834F8E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21225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694A-8812-448A-96E8-A77F774AA0F3}" type="datetimeFigureOut">
              <a:rPr lang="en-CA" smtClean="0"/>
              <a:t>2022-06-10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3E16-A5A9-4371-AA32-6244F834F8E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10988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694A-8812-448A-96E8-A77F774AA0F3}" type="datetimeFigureOut">
              <a:rPr lang="en-CA" smtClean="0"/>
              <a:t>2022-06-10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3E16-A5A9-4371-AA32-6244F834F8E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95295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694A-8812-448A-96E8-A77F774AA0F3}" type="datetimeFigureOut">
              <a:rPr lang="en-CA" smtClean="0"/>
              <a:t>2022-06-10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3E16-A5A9-4371-AA32-6244F834F8E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14160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694A-8812-448A-96E8-A77F774AA0F3}" type="datetimeFigureOut">
              <a:rPr lang="en-CA" smtClean="0"/>
              <a:t>2022-06-10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3E16-A5A9-4371-AA32-6244F834F8E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5264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694A-8812-448A-96E8-A77F774AA0F3}" type="datetimeFigureOut">
              <a:rPr lang="en-CA" smtClean="0"/>
              <a:t>2022-06-10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3E16-A5A9-4371-AA32-6244F834F8E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99035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05694A-8812-448A-96E8-A77F774AA0F3}" type="datetimeFigureOut">
              <a:rPr lang="en-CA" smtClean="0"/>
              <a:t>2022-06-10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93E16-A5A9-4371-AA32-6244F834F8E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456365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Mr. Foster’s Capstone Project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Snowboarding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7749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did I choose Snowboarding?	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Snowboarding is a huge passion of mine. I’ve loved it since I was a kid, and switched out of skiing into it. </a:t>
            </a:r>
          </a:p>
          <a:p>
            <a:r>
              <a:rPr lang="en-US" dirty="0" smtClean="0"/>
              <a:t>It’s really calming, and great exercise for the winter months, and is a really big passion of mine.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7618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Session 1: Toe edge carving 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I’ve had a hard time going from heel side to toe side, especially at high speeds.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This week I worked exclusively on carving by starting from the top of the hill, and doing small cuts up the mountain, getting a good range of what works and what didn’t.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Then I slowly increased the speed and decreased the distance of the carve in order to make better progress.</a:t>
            </a:r>
          </a:p>
          <a:p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8992" y="1995054"/>
            <a:ext cx="4448890" cy="2608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93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Session 2: 180 spin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725" y="2249486"/>
            <a:ext cx="5934511" cy="3541714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My 180 spin goes fine, but it doesn’t look pretty.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My focus was to nail the aesthetics of the spin, so that it looked like I knew what I was doing.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I did this by finding the perfect jump on the hill, and repeating the motion and movement.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I recorded it on video to watch my movement and see where to improve.</a:t>
            </a:r>
          </a:p>
          <a:p>
            <a:endParaRPr lang="en-US" dirty="0" smtClean="0"/>
          </a:p>
        </p:txBody>
      </p:sp>
      <p:pic>
        <p:nvPicPr>
          <p:cNvPr id="9" name="4342F6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510031" y="1573965"/>
            <a:ext cx="5681969" cy="2860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81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Session 3: 360 Spin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This week I built on my 180, and worked on a 360 spin.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This has been a challenge for me, as I’ve struggled to get the momentum I need to turn all the way around.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I accomplished this by practicing at home on the carpet with my board attached, and then outside in the snow, and then finally on jumps.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I did the same method of filming my progress to see how I could improve.</a:t>
            </a:r>
          </a:p>
          <a:p>
            <a:endParaRPr lang="en-US" dirty="0" smtClean="0"/>
          </a:p>
        </p:txBody>
      </p:sp>
      <p:pic>
        <p:nvPicPr>
          <p:cNvPr id="6" name="F98E3EF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009745" y="2249486"/>
            <a:ext cx="4966000" cy="274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523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Session 4: Rails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On this session I really focused on going on rails.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I wanted to be able to do a variety of rails, but I could only manage staying balanced on the flat rails. I kept falling off the others.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My goal is to work my way up to that level. </a:t>
            </a:r>
          </a:p>
          <a:p>
            <a:endParaRPr lang="en-US" dirty="0" smtClean="0"/>
          </a:p>
        </p:txBody>
      </p:sp>
      <p:pic>
        <p:nvPicPr>
          <p:cNvPr id="6" name="90422D9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162280" y="920923"/>
            <a:ext cx="4667250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685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Session 5: Park Run</a:t>
            </a:r>
            <a:endParaRPr lang="en-CA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3460" r="23460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For the final session, I wanted to see if I could apply all the skills I learned and complete a successful park run with no bails.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I had to practice multiple times, and map out my route and what tricks I wanted to do where.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It took a lot of attempts, but I was able to do it!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6315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did I learn?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Persistence and perseverance. </a:t>
            </a:r>
          </a:p>
          <a:p>
            <a:r>
              <a:rPr lang="en-US" dirty="0" smtClean="0"/>
              <a:t>180, 360, and some rails</a:t>
            </a:r>
          </a:p>
          <a:p>
            <a:r>
              <a:rPr lang="en-US" dirty="0" smtClean="0"/>
              <a:t>Riding a terrain park with confidence.</a:t>
            </a:r>
          </a:p>
          <a:p>
            <a:r>
              <a:rPr lang="en-US" dirty="0" smtClean="0"/>
              <a:t>A goal I still have is to get big air </a:t>
            </a:r>
            <a:r>
              <a:rPr lang="en-US" smtClean="0"/>
              <a:t>and land. 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402699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2684</TotalTime>
  <Words>462</Words>
  <Application>Microsoft Office PowerPoint</Application>
  <PresentationFormat>Widescreen</PresentationFormat>
  <Paragraphs>32</Paragraphs>
  <Slides>8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Trebuchet MS</vt:lpstr>
      <vt:lpstr>Tw Cen MT</vt:lpstr>
      <vt:lpstr>Circuit</vt:lpstr>
      <vt:lpstr>Mr. Foster’s Capstone Project</vt:lpstr>
      <vt:lpstr>Why did I choose Snowboarding? </vt:lpstr>
      <vt:lpstr>Session 1: Toe edge carving </vt:lpstr>
      <vt:lpstr>Session 2: 180 spin</vt:lpstr>
      <vt:lpstr>Session 3: 360 Spin</vt:lpstr>
      <vt:lpstr>Session 4: Rails</vt:lpstr>
      <vt:lpstr>Session 5: Park Run</vt:lpstr>
      <vt:lpstr>What did I learn?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Mr. Foster’s Capstone Project</dc:title>
  <dc:creator>Steven Foster</dc:creator>
  <cp:lastModifiedBy>Windows User</cp:lastModifiedBy>
  <cp:revision>8</cp:revision>
  <dcterms:created xsi:type="dcterms:W3CDTF">2022-06-07T19:41:11Z</dcterms:created>
  <dcterms:modified xsi:type="dcterms:W3CDTF">2022-06-10T21:53:20Z</dcterms:modified>
</cp:coreProperties>
</file>