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4" r:id="rId18"/>
    <p:sldId id="271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4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800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77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88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95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2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09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98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21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4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05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29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29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29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9670D8-BC05-4012-BD77-4A3C4D973374}" type="datetimeFigureOut">
              <a:rPr lang="en-CA" smtClean="0"/>
              <a:t>2022-01-28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055BD80-9EFF-4D2B-8767-7A057E7E2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829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Wellness Wheel Project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27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89" y="1132138"/>
            <a:ext cx="5189857" cy="576262"/>
          </a:xfrm>
        </p:spPr>
        <p:txBody>
          <a:bodyPr/>
          <a:lstStyle/>
          <a:p>
            <a:r>
              <a:rPr lang="en-US" sz="3600" dirty="0" smtClean="0"/>
              <a:t>The Hub/center: </a:t>
            </a:r>
          </a:p>
          <a:p>
            <a:r>
              <a:rPr lang="en-US" sz="3600" dirty="0" smtClean="0"/>
              <a:t>Personal Responsibility</a:t>
            </a:r>
            <a:endParaRPr lang="en-C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589" y="2751138"/>
            <a:ext cx="5779996" cy="3874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Recognizing your actions and their consequences</a:t>
            </a:r>
          </a:p>
          <a:p>
            <a:r>
              <a:rPr lang="en-US" sz="2400" dirty="0" smtClean="0"/>
              <a:t>Developing personal integrity</a:t>
            </a:r>
          </a:p>
          <a:p>
            <a:r>
              <a:rPr lang="en-US" sz="2400" dirty="0" smtClean="0"/>
              <a:t>Accepting responsibility for your own decisions and actions</a:t>
            </a:r>
          </a:p>
          <a:p>
            <a:pPr lvl="1"/>
            <a:r>
              <a:rPr lang="en-US" sz="2000" dirty="0" smtClean="0"/>
              <a:t>The test’s fault or yours for not studying?</a:t>
            </a:r>
          </a:p>
          <a:p>
            <a:pPr lvl="1"/>
            <a:r>
              <a:rPr lang="en-US" sz="2000" dirty="0" smtClean="0"/>
              <a:t>Bad teacher or constant skipping?</a:t>
            </a:r>
          </a:p>
          <a:p>
            <a:endParaRPr lang="en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4585" y="1132138"/>
            <a:ext cx="5194583" cy="576262"/>
          </a:xfrm>
        </p:spPr>
        <p:txBody>
          <a:bodyPr/>
          <a:lstStyle/>
          <a:p>
            <a:r>
              <a:rPr lang="en-US" sz="3600" dirty="0" smtClean="0"/>
              <a:t>The Rim:</a:t>
            </a:r>
          </a:p>
          <a:p>
            <a:r>
              <a:rPr lang="en-US" sz="3600" dirty="0" smtClean="0"/>
              <a:t> Spirituality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2636" y="2606759"/>
            <a:ext cx="5194583" cy="3109913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Finding purpose and meaning in your life</a:t>
            </a:r>
          </a:p>
          <a:p>
            <a:r>
              <a:rPr lang="en-US" sz="3200" dirty="0" smtClean="0"/>
              <a:t>Exploring your role in the world</a:t>
            </a:r>
          </a:p>
          <a:p>
            <a:r>
              <a:rPr lang="en-US" sz="3200" dirty="0" smtClean="0"/>
              <a:t>Renewing and awakening yourself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2316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this look like?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Pull out the criteria booklet!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407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274" y="0"/>
            <a:ext cx="10239795" cy="69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611" y="212999"/>
            <a:ext cx="13097698" cy="73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3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" y="0"/>
            <a:ext cx="10716126" cy="70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7" y="0"/>
            <a:ext cx="1221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52" y="-740179"/>
            <a:ext cx="6741357" cy="87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143000"/>
            <a:ext cx="12641179" cy="94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723" y="-1104732"/>
            <a:ext cx="9888621" cy="74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1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347" y="-405064"/>
            <a:ext cx="11197389" cy="83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0956193" cy="4451229"/>
          </a:xfrm>
        </p:spPr>
        <p:txBody>
          <a:bodyPr>
            <a:noAutofit/>
          </a:bodyPr>
          <a:lstStyle/>
          <a:p>
            <a:r>
              <a:rPr lang="en-US" sz="3600" b="1" dirty="0"/>
              <a:t>People’s health depends on meeting FOUR overall needs:</a:t>
            </a:r>
          </a:p>
          <a:p>
            <a:r>
              <a:rPr lang="en-CA" sz="3600" dirty="0"/>
              <a:t>1.Physical (Body)</a:t>
            </a:r>
          </a:p>
          <a:p>
            <a:r>
              <a:rPr lang="en-CA" sz="3600" dirty="0"/>
              <a:t>2.Mental (Mind)</a:t>
            </a:r>
          </a:p>
          <a:p>
            <a:r>
              <a:rPr lang="en-CA" sz="3600" dirty="0"/>
              <a:t>3.Emotional (Heart)</a:t>
            </a:r>
          </a:p>
          <a:p>
            <a:r>
              <a:rPr lang="en-CA" sz="3600" dirty="0"/>
              <a:t>4.Spiritual (Spirit)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520895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wheel represents YOU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69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Wellness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85" y="2504920"/>
            <a:ext cx="10554574" cy="3636511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Physical </a:t>
            </a:r>
            <a:r>
              <a:rPr lang="en-CA" sz="2800" b="1" dirty="0"/>
              <a:t>Dimension (Body)</a:t>
            </a:r>
          </a:p>
          <a:p>
            <a:pPr lvl="1"/>
            <a:r>
              <a:rPr lang="en-US" sz="2400" i="1" dirty="0"/>
              <a:t>Exercise, eat healthy, sleep well, relax</a:t>
            </a:r>
          </a:p>
          <a:p>
            <a:r>
              <a:rPr lang="en-CA" sz="2800" b="1" dirty="0"/>
              <a:t>Mental Dimension (Mind)</a:t>
            </a:r>
          </a:p>
          <a:p>
            <a:pPr lvl="1"/>
            <a:r>
              <a:rPr lang="en-US" sz="2400" i="1" dirty="0"/>
              <a:t>Read, educate, write, learn new skills</a:t>
            </a:r>
          </a:p>
          <a:p>
            <a:r>
              <a:rPr lang="en-CA" sz="2800" b="1" dirty="0"/>
              <a:t>Emotional Dimension (Heart)</a:t>
            </a:r>
          </a:p>
          <a:p>
            <a:pPr lvl="1"/>
            <a:r>
              <a:rPr lang="en-US" sz="2400" i="1" dirty="0"/>
              <a:t>Develop good interpersonal relationships, give service, laugh</a:t>
            </a:r>
          </a:p>
          <a:p>
            <a:r>
              <a:rPr lang="en-CA" sz="2800" b="1" dirty="0"/>
              <a:t>Spiritual Dimension (Spirit)</a:t>
            </a:r>
          </a:p>
          <a:p>
            <a:pPr lvl="1"/>
            <a:r>
              <a:rPr lang="en-US" sz="2400" i="1" dirty="0"/>
              <a:t>Mediate, keep a journal, take in quality media, reflect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421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36" y="0"/>
            <a:ext cx="6165256" cy="73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Categories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800" dirty="0" smtClean="0"/>
              <a:t>Nutrition</a:t>
            </a:r>
          </a:p>
          <a:p>
            <a:r>
              <a:rPr lang="en-US" sz="2800" dirty="0" smtClean="0"/>
              <a:t>Fitness</a:t>
            </a:r>
          </a:p>
          <a:p>
            <a:r>
              <a:rPr lang="en-US" sz="2800" dirty="0" smtClean="0"/>
              <a:t>Leisure</a:t>
            </a:r>
          </a:p>
          <a:p>
            <a:r>
              <a:rPr lang="en-US" sz="2800" dirty="0" smtClean="0"/>
              <a:t>Relationships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Positive Risk Taking</a:t>
            </a:r>
          </a:p>
          <a:p>
            <a:r>
              <a:rPr lang="en-US" sz="2800" dirty="0" smtClean="0"/>
              <a:t>Stress Management</a:t>
            </a:r>
          </a:p>
          <a:p>
            <a:r>
              <a:rPr lang="en-US" sz="2800" dirty="0" smtClean="0"/>
              <a:t>Life-long Learning</a:t>
            </a:r>
          </a:p>
          <a:p>
            <a:r>
              <a:rPr lang="en-US" sz="2800" dirty="0" smtClean="0"/>
              <a:t>Environmental Sensitivity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1862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Nutrition</a:t>
            </a:r>
            <a:endParaRPr lang="en-CA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381" y="2876633"/>
            <a:ext cx="5189856" cy="3109913"/>
          </a:xfrm>
        </p:spPr>
        <p:txBody>
          <a:bodyPr>
            <a:noAutofit/>
          </a:bodyPr>
          <a:lstStyle/>
          <a:p>
            <a:r>
              <a:rPr lang="en-US" sz="2400" dirty="0" smtClean="0"/>
              <a:t>Good eating habits</a:t>
            </a:r>
          </a:p>
          <a:p>
            <a:r>
              <a:rPr lang="en-US" sz="2400" dirty="0" smtClean="0"/>
              <a:t>Maintaining healthy weight range</a:t>
            </a:r>
          </a:p>
          <a:p>
            <a:r>
              <a:rPr lang="en-US" sz="2400" dirty="0" smtClean="0"/>
              <a:t>Not overindulging, or relying on unhealthy food groups</a:t>
            </a:r>
          </a:p>
          <a:p>
            <a:r>
              <a:rPr lang="en-US" sz="2400" dirty="0" smtClean="0"/>
              <a:t>Energy drinks, high salt or sugar content, bad fats in food, et</a:t>
            </a:r>
          </a:p>
          <a:p>
            <a:r>
              <a:rPr lang="en-US" sz="2400" dirty="0" smtClean="0"/>
              <a:t>Could lead to cardiovascular disease, blood clots, et.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400" dirty="0" smtClean="0"/>
              <a:t>Fitness</a:t>
            </a:r>
            <a:endParaRPr lang="en-CA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5369" y="2751138"/>
            <a:ext cx="6336632" cy="3360904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Respecting and caring for your body</a:t>
            </a:r>
          </a:p>
          <a:p>
            <a:r>
              <a:rPr lang="en-US" sz="2400" dirty="0" smtClean="0"/>
              <a:t>Exercising regularly to maintain health</a:t>
            </a:r>
          </a:p>
          <a:p>
            <a:r>
              <a:rPr lang="en-US" sz="2400" dirty="0" smtClean="0"/>
              <a:t>Increasing heart rate is a goal</a:t>
            </a:r>
          </a:p>
          <a:p>
            <a:pPr lvl="1"/>
            <a:r>
              <a:rPr lang="en-US" sz="2000" dirty="0" smtClean="0"/>
              <a:t>30min/day </a:t>
            </a:r>
          </a:p>
          <a:p>
            <a:pPr lvl="1"/>
            <a:r>
              <a:rPr lang="en-US" sz="2000" dirty="0" smtClean="0"/>
              <a:t>150min moderate – vigorous</a:t>
            </a:r>
            <a:endParaRPr lang="en-US" sz="2000" dirty="0"/>
          </a:p>
          <a:p>
            <a:r>
              <a:rPr lang="en-US" sz="2400" dirty="0" smtClean="0"/>
              <a:t>Could lead to lasting negative health conditions if ignored</a:t>
            </a:r>
          </a:p>
          <a:p>
            <a:r>
              <a:rPr lang="en-US" sz="2400" dirty="0" smtClean="0"/>
              <a:t>Should be fun for you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768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14896"/>
            <a:ext cx="5189857" cy="576262"/>
          </a:xfrm>
        </p:spPr>
        <p:txBody>
          <a:bodyPr/>
          <a:lstStyle/>
          <a:p>
            <a:r>
              <a:rPr lang="en-US" sz="4000" dirty="0" smtClean="0"/>
              <a:t>Leisure</a:t>
            </a:r>
            <a:endParaRPr lang="en-C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91158"/>
            <a:ext cx="5189856" cy="3109913"/>
          </a:xfrm>
        </p:spPr>
        <p:txBody>
          <a:bodyPr/>
          <a:lstStyle/>
          <a:p>
            <a:r>
              <a:rPr lang="en-US" sz="2400" dirty="0" smtClean="0"/>
              <a:t>Taking time for yourself</a:t>
            </a:r>
          </a:p>
          <a:p>
            <a:r>
              <a:rPr lang="en-US" sz="2400" dirty="0" smtClean="0"/>
              <a:t>Balancing interdependence of physical and emotional well-being</a:t>
            </a:r>
          </a:p>
          <a:p>
            <a:r>
              <a:rPr lang="en-US" sz="2400" dirty="0" smtClean="0"/>
              <a:t>Stuff you do for fun, relax, wind down, release energy, et</a:t>
            </a:r>
            <a:endParaRPr lang="en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7415" y="2276181"/>
            <a:ext cx="5194583" cy="576262"/>
          </a:xfrm>
        </p:spPr>
        <p:txBody>
          <a:bodyPr/>
          <a:lstStyle/>
          <a:p>
            <a:r>
              <a:rPr lang="en-US" sz="4000" dirty="0" smtClean="0"/>
              <a:t>Relationships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9857" y="2751137"/>
            <a:ext cx="7002144" cy="4106863"/>
          </a:xfrm>
        </p:spPr>
        <p:txBody>
          <a:bodyPr>
            <a:noAutofit/>
          </a:bodyPr>
          <a:lstStyle/>
          <a:p>
            <a:r>
              <a:rPr lang="en-US" sz="2400" dirty="0" smtClean="0"/>
              <a:t>Learning is a social process</a:t>
            </a:r>
          </a:p>
          <a:p>
            <a:r>
              <a:rPr lang="en-US" sz="2400" dirty="0" smtClean="0"/>
              <a:t>Emotional awareness and coping for self and others around you</a:t>
            </a:r>
          </a:p>
          <a:p>
            <a:pPr lvl="1"/>
            <a:r>
              <a:rPr lang="en-US" sz="2000" dirty="0" smtClean="0"/>
              <a:t>Recognize a friend is acting out?</a:t>
            </a:r>
          </a:p>
          <a:p>
            <a:pPr lvl="1"/>
            <a:r>
              <a:rPr lang="en-US" sz="2000" dirty="0" smtClean="0"/>
              <a:t>Recognize yourself getting angry?</a:t>
            </a:r>
            <a:endParaRPr lang="en-US" sz="2000" dirty="0"/>
          </a:p>
          <a:p>
            <a:r>
              <a:rPr lang="en-US" sz="2400" dirty="0" smtClean="0"/>
              <a:t>Willing to share, cooperate, form friendships, and respect others</a:t>
            </a:r>
          </a:p>
          <a:p>
            <a:r>
              <a:rPr lang="en-US" sz="2400" dirty="0" smtClean="0"/>
              <a:t>Humans were designed to need others</a:t>
            </a:r>
          </a:p>
          <a:p>
            <a:r>
              <a:rPr lang="en-US" sz="2400" dirty="0" smtClean="0"/>
              <a:t>Who supports you/who can you turn to?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3263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36" y="2014453"/>
            <a:ext cx="5189857" cy="576262"/>
          </a:xfrm>
        </p:spPr>
        <p:txBody>
          <a:bodyPr/>
          <a:lstStyle/>
          <a:p>
            <a:r>
              <a:rPr lang="en-US" sz="3200" b="1" dirty="0" smtClean="0"/>
              <a:t>Positive</a:t>
            </a:r>
            <a:r>
              <a:rPr lang="en-US" sz="3200" dirty="0" smtClean="0"/>
              <a:t> Risk Taking</a:t>
            </a: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336" y="2751138"/>
            <a:ext cx="6224337" cy="41068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Responding to challenges in life as opportunities to grow/mature</a:t>
            </a:r>
          </a:p>
          <a:p>
            <a:pPr lvl="1"/>
            <a:r>
              <a:rPr lang="en-US" sz="1800" dirty="0" smtClean="0"/>
              <a:t>Do you shut down, or push through?</a:t>
            </a:r>
            <a:endParaRPr lang="en-US" sz="1800" dirty="0"/>
          </a:p>
          <a:p>
            <a:r>
              <a:rPr lang="en-US" sz="2000" dirty="0" smtClean="0"/>
              <a:t>Helping yourself feel confident, secure, valued and cared for</a:t>
            </a:r>
          </a:p>
          <a:p>
            <a:r>
              <a:rPr lang="en-US" sz="2000" dirty="0" smtClean="0"/>
              <a:t>Why are you doing this? </a:t>
            </a:r>
          </a:p>
          <a:p>
            <a:pPr lvl="1"/>
            <a:r>
              <a:rPr lang="en-US" sz="1800" dirty="0" smtClean="0"/>
              <a:t>For you? For popularity? To fit in?</a:t>
            </a:r>
          </a:p>
          <a:p>
            <a:pPr lvl="1"/>
            <a:r>
              <a:rPr lang="en-US" sz="1800" dirty="0" smtClean="0"/>
              <a:t>Is this healthy or good?</a:t>
            </a:r>
          </a:p>
          <a:p>
            <a:r>
              <a:rPr lang="en-US" sz="2000" dirty="0" smtClean="0"/>
              <a:t>Ex: trying to present in front of the class vs lighting fireworks in the classroom</a:t>
            </a:r>
            <a:endParaRPr lang="en-CA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014453"/>
            <a:ext cx="5194583" cy="576262"/>
          </a:xfrm>
        </p:spPr>
        <p:txBody>
          <a:bodyPr/>
          <a:lstStyle/>
          <a:p>
            <a:r>
              <a:rPr lang="en-US" sz="3200" dirty="0" smtClean="0"/>
              <a:t>Stress Management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Understanding importance of emotions and regulating them</a:t>
            </a:r>
          </a:p>
          <a:p>
            <a:r>
              <a:rPr lang="en-US" sz="2800" dirty="0" smtClean="0"/>
              <a:t>Respond to change in a responsible manner</a:t>
            </a:r>
          </a:p>
          <a:p>
            <a:r>
              <a:rPr lang="en-US" sz="2800" dirty="0" smtClean="0"/>
              <a:t>Flexibility and Adaptability</a:t>
            </a:r>
          </a:p>
          <a:p>
            <a:r>
              <a:rPr lang="en-US" sz="2800" dirty="0" smtClean="0"/>
              <a:t>Ongoing/constant, not a check mark and done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8427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Life-long Learning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Enjoying the process of making mistakes, and learning from them</a:t>
            </a:r>
          </a:p>
          <a:p>
            <a:r>
              <a:rPr lang="en-US" dirty="0" smtClean="0"/>
              <a:t>Feeling pride &amp; success in accomplishments</a:t>
            </a:r>
          </a:p>
          <a:p>
            <a:r>
              <a:rPr lang="en-US" dirty="0" smtClean="0"/>
              <a:t>Growing as a person, and accepting that change</a:t>
            </a:r>
          </a:p>
          <a:p>
            <a:pPr lvl="1"/>
            <a:r>
              <a:rPr lang="en-US" dirty="0" smtClean="0"/>
              <a:t>High school you vs 30 year old you</a:t>
            </a:r>
          </a:p>
          <a:p>
            <a:pPr lvl="1"/>
            <a:r>
              <a:rPr lang="en-US" dirty="0" smtClean="0"/>
              <a:t>Party Friday night vs buying a vacuum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Environmental Sensitivity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Respecting and caring for the environment</a:t>
            </a:r>
          </a:p>
          <a:p>
            <a:pPr lvl="1"/>
            <a:r>
              <a:rPr lang="en-US" dirty="0" smtClean="0"/>
              <a:t>Don’t need to protest or hug trees, just do your part</a:t>
            </a:r>
            <a:endParaRPr lang="en-US" dirty="0"/>
          </a:p>
          <a:p>
            <a:r>
              <a:rPr lang="en-US" dirty="0" smtClean="0"/>
              <a:t>Being aware of global community and needs </a:t>
            </a:r>
            <a:endParaRPr lang="en-US" dirty="0"/>
          </a:p>
          <a:p>
            <a:r>
              <a:rPr lang="en-US" dirty="0" smtClean="0"/>
              <a:t>How are you impacting the world around you?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8299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54</TotalTime>
  <Words>527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Quotable</vt:lpstr>
      <vt:lpstr>The Wellness Wheel Project</vt:lpstr>
      <vt:lpstr>Needs:</vt:lpstr>
      <vt:lpstr>Dimensions of Wellness</vt:lpstr>
      <vt:lpstr>PowerPoint Presentation</vt:lpstr>
      <vt:lpstr>8 Categories</vt:lpstr>
      <vt:lpstr>Categories</vt:lpstr>
      <vt:lpstr>Categories</vt:lpstr>
      <vt:lpstr>Categories</vt:lpstr>
      <vt:lpstr>Categories</vt:lpstr>
      <vt:lpstr>PowerPoint Presentation</vt:lpstr>
      <vt:lpstr>So what does this look like?</vt:lpstr>
      <vt:lpstr>Student Examples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wheel represents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Wellness Wheel Project</dc:title>
  <dc:creator>Steven Foster</dc:creator>
  <cp:lastModifiedBy>Steven Foster</cp:lastModifiedBy>
  <cp:revision>9</cp:revision>
  <dcterms:created xsi:type="dcterms:W3CDTF">2022-01-28T17:07:40Z</dcterms:created>
  <dcterms:modified xsi:type="dcterms:W3CDTF">2022-01-28T18:01:50Z</dcterms:modified>
</cp:coreProperties>
</file>